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70" r:id="rId4"/>
    <p:sldId id="271" r:id="rId5"/>
    <p:sldId id="260" r:id="rId6"/>
    <p:sldId id="266" r:id="rId7"/>
    <p:sldId id="262" r:id="rId8"/>
    <p:sldId id="263" r:id="rId9"/>
    <p:sldId id="265" r:id="rId10"/>
    <p:sldId id="273" r:id="rId11"/>
    <p:sldId id="272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810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9506" y="810161"/>
            <a:ext cx="2441694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0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magesCARCO8F6.jpg"/>
          <p:cNvPicPr>
            <a:picLocks noChangeAspect="1"/>
          </p:cNvPicPr>
          <p:nvPr/>
        </p:nvPicPr>
        <p:blipFill>
          <a:blip r:embed="rId2" cstate="print"/>
          <a:srcRect l="11479" t="5128" r="6252"/>
          <a:stretch>
            <a:fillRect/>
          </a:stretch>
        </p:blipFill>
        <p:spPr>
          <a:xfrm>
            <a:off x="2209801" y="2438400"/>
            <a:ext cx="4419599" cy="380291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3200" y="2244804"/>
            <a:ext cx="2895600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নীরব পাঠ    </a:t>
            </a:r>
            <a:endParaRPr lang="en-US" sz="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362200"/>
            <a:ext cx="7620000" cy="230832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২টি সামাজিক সম্পদের নাম লিখ।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আমাদের আনন্দ লাভের জন্য কি কি 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সামাজিক </a:t>
            </a: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সম্পদ রয়েছে?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4686" y="2286000"/>
            <a:ext cx="7683514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তোমার জানা আরও ২ টি সামাজিক </a:t>
            </a: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সম্পদের নাম লিখে আনবে । 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838200"/>
            <a:ext cx="2743200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sCAWP71X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1885214" y="2505074"/>
            <a:ext cx="5506186" cy="41243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2953" y="1019889"/>
            <a:ext cx="263084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উপস্থাপনায়</a:t>
            </a:r>
            <a:r>
              <a:rPr lang="bn-BD" sz="28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2630031"/>
            <a:ext cx="6096541" cy="2246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ফারহানা ফেরদৌস </a:t>
            </a:r>
          </a:p>
          <a:p>
            <a:pPr algn="ctr"/>
            <a:r>
              <a:rPr lang="bn-BD" sz="3600" dirty="0" smtClean="0">
                <a:solidFill>
                  <a:srgbClr val="046810"/>
                </a:solidFill>
                <a:latin typeface="NikoshBAN" pitchFamily="2" charset="0"/>
                <a:cs typeface="NikoshBAN" pitchFamily="2" charset="0"/>
              </a:rPr>
              <a:t>সহকারি শিক্ষক </a:t>
            </a:r>
          </a:p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পশ্চিম চরনোয়াবাদ সরকারি প্রাথমিক বিদ্যালয় </a:t>
            </a:r>
          </a:p>
          <a:p>
            <a:pPr algn="ctr"/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ভোলা সদর , ভোলা । </a:t>
            </a:r>
            <a:endParaRPr lang="en-US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1676400"/>
            <a:ext cx="5715000" cy="338554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ণিঃ চতুর্থ </a:t>
            </a:r>
          </a:p>
          <a:p>
            <a:pPr algn="ctr"/>
            <a:r>
              <a:rPr lang="bn-BD" sz="4000" dirty="0" smtClean="0">
                <a:solidFill>
                  <a:srgbClr val="003366"/>
                </a:solidFill>
                <a:latin typeface="NikoshBAN" pitchFamily="2" charset="0"/>
                <a:cs typeface="NikoshBAN" pitchFamily="2" charset="0"/>
              </a:rPr>
              <a:t>বিষয়ঃ বাংলাদেশ ও বিশ্বপরিচয়</a:t>
            </a:r>
          </a:p>
          <a:p>
            <a:pPr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অধ্যায়ঃ পঞ্চম  </a:t>
            </a:r>
          </a:p>
          <a:p>
            <a:pPr algn="ctr"/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পাঠের অংশঃ সামাজিক সম্পদ </a:t>
            </a:r>
            <a:endParaRPr lang="bn-BD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সময়ঃ৩৫ মিনিট         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863025"/>
            <a:ext cx="22860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noFill/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9800" y="2158425"/>
            <a:ext cx="38100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 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1" y="3219033"/>
            <a:ext cx="74675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টি সামাজিক সম্পদের নাম বলতে পারবে ।</a:t>
            </a:r>
          </a:p>
          <a:p>
            <a:pPr>
              <a:lnSpc>
                <a:spcPct val="150000"/>
              </a:lnSpc>
            </a:pP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সামাজিক সম্পদ হিসেবে বিদ্যালয় ও হাসপাতালের </a:t>
            </a:r>
          </a:p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গুরুত্ব বলতে ও লিখতে পারবে ।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4950" y="2565737"/>
            <a:ext cx="5758308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ছড়া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গান </a:t>
            </a:r>
          </a:p>
          <a:p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 </a:t>
            </a:r>
            <a:r>
              <a:rPr lang="bn-BD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আমরা </a:t>
            </a:r>
            <a:r>
              <a:rPr lang="bn-BD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----- </a:t>
            </a:r>
            <a:r>
              <a:rPr lang="bn-BD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রাজত্বে</a:t>
            </a:r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)</a:t>
            </a:r>
            <a:r>
              <a:rPr lang="bn-BD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</a:t>
            </a: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9414" y="2430959"/>
            <a:ext cx="5758308" cy="9233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সামাজিক ও রাষ্ট্রীয় সম্পদ 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hool.png"/>
          <p:cNvPicPr>
            <a:picLocks noChangeAspect="1"/>
          </p:cNvPicPr>
          <p:nvPr/>
        </p:nvPicPr>
        <p:blipFill>
          <a:blip r:embed="rId2" cstate="print">
            <a:lum bright="10000" contrast="20000"/>
          </a:blip>
          <a:stretch>
            <a:fillRect/>
          </a:stretch>
        </p:blipFill>
        <p:spPr>
          <a:xfrm>
            <a:off x="2514600" y="2364304"/>
            <a:ext cx="3900487" cy="2921601"/>
          </a:xfrm>
          <a:prstGeom prst="rect">
            <a:avLst/>
          </a:prstGeom>
          <a:ln w="88900" cap="sq" cmpd="thickThin">
            <a:solidFill>
              <a:srgbClr val="003366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2819400" y="1030069"/>
            <a:ext cx="3049233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এটা কিসের ছবি ?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91730" y="5906869"/>
            <a:ext cx="136127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noakhali\Pictures\hospital.pn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4412104" y="1905000"/>
            <a:ext cx="3879807" cy="3657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hospital 1.jpg"/>
          <p:cNvPicPr>
            <a:picLocks noChangeAspect="1"/>
          </p:cNvPicPr>
          <p:nvPr/>
        </p:nvPicPr>
        <p:blipFill>
          <a:blip r:embed="rId3" cstate="print">
            <a:lum contrast="10000"/>
          </a:blip>
          <a:srcRect t="7134" r="5128" b="3702"/>
          <a:stretch>
            <a:fillRect/>
          </a:stretch>
        </p:blipFill>
        <p:spPr>
          <a:xfrm>
            <a:off x="838200" y="1905000"/>
            <a:ext cx="2819400" cy="381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990600" y="939225"/>
            <a:ext cx="2484976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এটা কিসের ছবি ?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6120825"/>
            <a:ext cx="1481496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হাসপাতাল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914400"/>
            <a:ext cx="269016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এটা কিসের ছবি </a:t>
            </a:r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19600" y="5867400"/>
            <a:ext cx="4349268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হাসপাতালের ভেতরের কক্ষ বা ওয়ার্ড  </a:t>
            </a:r>
            <a:endParaRPr lang="en-US" sz="2800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135559"/>
            <a:ext cx="5447272" cy="76944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(সময়ঃ ৫মিনিট)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1101" y="2797076"/>
            <a:ext cx="5540299" cy="2308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মানুষ বিদ্যালয় কেন গড়ে তুলেছে ?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উত্তরঃ পড়ালেখার জন্য 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ডাক্তার হাসপাতালে কি করেন ?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উত্তরঃ চিকিৎসা করেন । </a:t>
            </a:r>
            <a:endParaRPr lang="en-US" sz="3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379</TotalTime>
  <Words>154</Words>
  <Application>Microsoft Office PowerPoint</Application>
  <PresentationFormat>On-screen Show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252</cp:revision>
  <dcterms:created xsi:type="dcterms:W3CDTF">2006-08-16T00:00:00Z</dcterms:created>
  <dcterms:modified xsi:type="dcterms:W3CDTF">2013-04-19T05:26:26Z</dcterms:modified>
</cp:coreProperties>
</file>